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636" r:id="rId2"/>
    <p:sldId id="637" r:id="rId3"/>
    <p:sldId id="635" r:id="rId4"/>
    <p:sldId id="641" r:id="rId5"/>
    <p:sldId id="638" r:id="rId6"/>
    <p:sldId id="633" r:id="rId7"/>
    <p:sldId id="640" r:id="rId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10"/>
    <p:restoredTop sz="94619"/>
  </p:normalViewPr>
  <p:slideViewPr>
    <p:cSldViewPr snapToGrid="0" snapToObjects="1">
      <p:cViewPr varScale="1">
        <p:scale>
          <a:sx n="115" d="100"/>
          <a:sy n="115" d="100"/>
        </p:scale>
        <p:origin x="6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0F04B-4F3A-A94F-8E8F-F40BD814916B}" type="datetimeFigureOut">
              <a:rPr lang="tr-TR" smtClean="0"/>
              <a:t>25.05.2020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067B8-0DB7-8F4B-B819-526318798AA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7602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F9EA3-6A70-0F4D-829B-C527444C4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770A3-2260-7840-8968-62D8D3CEF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43346-B018-144B-8388-D76310932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25.05.2020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AEF-4BFA-2F41-88DA-3AC5C492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82045-2C56-074F-A12B-68B976E7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3786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493F-2F3F-CE4F-9233-A8C0D9B5C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C0ED3F-DCD4-C545-8458-FA1D2BC56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47ED7-A81C-624D-BAB8-F0D2301E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25.05.2020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89018-A24E-874F-ADE8-08EFEF39F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CE668-1469-7843-9D95-665B7D48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4461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AC5B94-1978-EE42-BCF1-A61BD9C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5DE2DC-39FA-6448-AB70-B538145D7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1D293-3BC8-B74A-A138-5ED319C2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25.05.2020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F5EF8-2283-5A44-B368-E27E4F279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854F7-85D3-4A40-B9FE-A39C308CA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797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74B7-B9D3-CB47-8C3F-30AE58E87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FF5DD-9FA0-694E-A177-60F831237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3D732-0AEE-D748-B9BA-9D63CF4D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25.05.2020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BEC6E-8F5E-6D44-B81B-44FA0DF0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3EF0F-2349-5A41-B72B-7CCA8C03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082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9AD8-4954-0545-9CC0-3EB172D59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F9173-9AD0-2741-AD85-690A77B75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77B61-A030-6440-BFC6-D5B76B6BB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25.05.2020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9C2E4-C3C5-B349-93B4-0C3D40C2F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0D653-1A82-694D-8C80-990482D7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2576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158EB-1A95-DD4F-B957-3FC42224E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7F3A5-5939-D74F-9E44-48A8CE3F54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36AB6-D824-A448-90A9-B24B5B6D3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2E745-35C3-C941-918D-2D99ECEFA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25.05.2020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DA00A-1F9F-2848-A1FD-32567A2A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256E3-F3E3-9346-9246-44E3F15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6210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4A87-0295-D544-945F-1870F29E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F488E-7C54-3E43-A572-AECAEE8AB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20F06D-FF4E-B143-95E9-12DD0D64F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B0488-3744-364D-9149-C772ACBACE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4005BF-1BCF-D64D-9C7A-B6C53E6A18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6DA619-AB99-D247-B298-F9772FF5F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25.05.2020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42EB2-4F51-0F4C-B60A-4F1F81A72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8FEAA4-EF15-144A-91F0-A7FE7C245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7418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DA7C7-1923-CE4A-9881-4B365248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AD8D27-DFDA-AE4E-A324-B035CCE6D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25.05.2020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5EC6B-B742-A04F-94CE-5BEB837D3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B9FB6-0832-B941-A5B5-465470946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88013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CD8B0E-CF94-D54B-8AD0-EF8A0C937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25.05.2020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436D9-44E3-684A-8175-D632556F0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05705-3935-D54A-9659-43289966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9610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3CE79-38EC-B443-BD39-7BEB21958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FFED8-FEFD-8743-9819-A41278B93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40D12-5A6C-F149-A79D-0783DBE00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17286-C905-4845-8C7F-D2B95E01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25.05.2020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FA06F-CD69-C04B-9060-09A8F8AD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09285-E359-F946-B6B5-9925CA02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64725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AFA8-8F33-014A-B483-7C60D013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C6F0F7-B179-AC4D-8A34-9791D47F43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3ECB2-EF86-F440-98E0-1D9E7B483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E73210-952F-5A4D-B782-1D8BE1D5A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25.05.2020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DCA0B-2B6D-B543-ACFE-8FC7FAE24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E6528-FE3F-0443-87EF-6F73476FF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608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93DDAF-5304-F645-93CA-3FE50723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3A25B-8D3A-4548-B36F-1DDA84FF0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21CD2-9498-664B-95A4-039466F7C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79B54-2950-1042-988D-8162422116D6}" type="datetimeFigureOut">
              <a:t>25.05.2020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AA283-7DC9-0641-BBFE-BD4EB87D5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2B73-C749-BF47-862C-374B905FD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90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.tiff"/><Relationship Id="rId3" Type="http://schemas.openxmlformats.org/officeDocument/2006/relationships/image" Target="../media/image8.sv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7.tiff"/><Relationship Id="rId10" Type="http://schemas.openxmlformats.org/officeDocument/2006/relationships/image" Target="../media/image14.tiff"/><Relationship Id="rId4" Type="http://schemas.openxmlformats.org/officeDocument/2006/relationships/image" Target="../media/image5.tiff"/><Relationship Id="rId9" Type="http://schemas.openxmlformats.org/officeDocument/2006/relationships/image" Target="../media/image13.tiff"/><Relationship Id="rId1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8.svg"/><Relationship Id="rId7" Type="http://schemas.openxmlformats.org/officeDocument/2006/relationships/image" Target="../media/image22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11" Type="http://schemas.openxmlformats.org/officeDocument/2006/relationships/image" Target="../media/image25.tiff"/><Relationship Id="rId5" Type="http://schemas.openxmlformats.org/officeDocument/2006/relationships/image" Target="../media/image4.tiff"/><Relationship Id="rId10" Type="http://schemas.openxmlformats.org/officeDocument/2006/relationships/image" Target="../media/image24.tiff"/><Relationship Id="rId4" Type="http://schemas.openxmlformats.org/officeDocument/2006/relationships/image" Target="../media/image1.tiff"/><Relationship Id="rId9" Type="http://schemas.openxmlformats.org/officeDocument/2006/relationships/image" Target="../media/image23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7.png"/><Relationship Id="rId7" Type="http://schemas.openxmlformats.org/officeDocument/2006/relationships/image" Target="../media/image2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27.tiff"/><Relationship Id="rId5" Type="http://schemas.openxmlformats.org/officeDocument/2006/relationships/image" Target="../media/image1.tiff"/><Relationship Id="rId10" Type="http://schemas.openxmlformats.org/officeDocument/2006/relationships/image" Target="../media/image26.tiff"/><Relationship Id="rId4" Type="http://schemas.openxmlformats.org/officeDocument/2006/relationships/image" Target="../media/image8.svg"/><Relationship Id="rId9" Type="http://schemas.openxmlformats.org/officeDocument/2006/relationships/image" Target="../media/image2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DB9E4D-BC70-2A4B-A0FF-6D9454957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3" t="13615" r="13370" b="8902"/>
          <a:stretch/>
        </p:blipFill>
        <p:spPr>
          <a:xfrm>
            <a:off x="8483683" y="2373028"/>
            <a:ext cx="2112193" cy="18637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D10E17-9BB9-254F-A35D-593A35AE3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507" y="2114250"/>
            <a:ext cx="2260303" cy="21225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5A143CF-756C-294C-93AF-53FE4ED93AE2}"/>
              </a:ext>
            </a:extLst>
          </p:cNvPr>
          <p:cNvSpPr txBox="1"/>
          <p:nvPr/>
        </p:nvSpPr>
        <p:spPr>
          <a:xfrm>
            <a:off x="4551334" y="4236763"/>
            <a:ext cx="3208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/>
              <a:t>www.e-commerce...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EAF2CC-BD4F-2E46-9500-BEB280511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631" y="2114250"/>
            <a:ext cx="2872098" cy="22794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5BBD789-1BFE-C440-8486-8EFAF6992505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482662" y="2847661"/>
            <a:ext cx="609640" cy="65568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E9D7E0B-BDDF-D94F-911C-6BE9E4893ADE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7455085" y="2847661"/>
            <a:ext cx="609640" cy="65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2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DB9E4D-BC70-2A4B-A0FF-6D9454957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3" t="13615" r="13370" b="8902"/>
          <a:stretch/>
        </p:blipFill>
        <p:spPr>
          <a:xfrm>
            <a:off x="2014832" y="1565339"/>
            <a:ext cx="1419882" cy="12528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D10E17-9BB9-254F-A35D-593A35AE3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473" y="118670"/>
            <a:ext cx="1126133" cy="105748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5A143CF-756C-294C-93AF-53FE4ED93AE2}"/>
              </a:ext>
            </a:extLst>
          </p:cNvPr>
          <p:cNvSpPr txBox="1"/>
          <p:nvPr/>
        </p:nvSpPr>
        <p:spPr>
          <a:xfrm>
            <a:off x="3702070" y="1246847"/>
            <a:ext cx="2117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/>
              <a:t>www.e-commerce...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0ACAB7-06C6-4E42-B9AE-FF617E203961}"/>
              </a:ext>
            </a:extLst>
          </p:cNvPr>
          <p:cNvSpPr txBox="1"/>
          <p:nvPr/>
        </p:nvSpPr>
        <p:spPr>
          <a:xfrm>
            <a:off x="9754567" y="2308496"/>
            <a:ext cx="44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>
                <a:solidFill>
                  <a:schemeClr val="bg1"/>
                </a:solidFill>
              </a:rPr>
              <a:t>S3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198043F-A318-C04C-B05C-AEFEEB40637F}"/>
              </a:ext>
            </a:extLst>
          </p:cNvPr>
          <p:cNvSpPr/>
          <p:nvPr/>
        </p:nvSpPr>
        <p:spPr>
          <a:xfrm>
            <a:off x="163089" y="2769804"/>
            <a:ext cx="4993518" cy="3904990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099C742-02CC-414A-A689-2F330E1089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4" t="10439" r="14400" b="10895"/>
          <a:stretch/>
        </p:blipFill>
        <p:spPr>
          <a:xfrm>
            <a:off x="2095292" y="4200780"/>
            <a:ext cx="1094364" cy="126592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B897ECD-B68A-DC4D-B28B-A1703043EF02}"/>
              </a:ext>
            </a:extLst>
          </p:cNvPr>
          <p:cNvSpPr/>
          <p:nvPr/>
        </p:nvSpPr>
        <p:spPr>
          <a:xfrm>
            <a:off x="2573972" y="4633435"/>
            <a:ext cx="537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>
                <a:solidFill>
                  <a:schemeClr val="bg1"/>
                </a:solidFill>
              </a:rPr>
              <a:t>EC2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412AA-06C5-7445-A5D9-93E12B2C99CD}"/>
              </a:ext>
            </a:extLst>
          </p:cNvPr>
          <p:cNvSpPr txBox="1"/>
          <p:nvPr/>
        </p:nvSpPr>
        <p:spPr>
          <a:xfrm>
            <a:off x="1156124" y="3152223"/>
            <a:ext cx="38633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>
              <a:defRPr sz="2800"/>
            </a:lvl1pPr>
          </a:lstStyle>
          <a:p>
            <a:r>
              <a:rPr lang="tr-TR" sz="2500"/>
              <a:t>Publishing the website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EAF2CC-BD4F-2E46-9500-BEB280511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742" y="67615"/>
            <a:ext cx="3156456" cy="250512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AA3BEA7-B1BA-E040-8016-1B1DD792A2BF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 rot="10800000">
            <a:off x="6127917" y="740625"/>
            <a:ext cx="609640" cy="6556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ED5A798-2B27-E440-9E9F-82B33519D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8610" y="3152223"/>
            <a:ext cx="2399061" cy="15994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4735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id="{B11B9E32-4FEF-2141-A3FB-29C83D15E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0516" y="1214188"/>
            <a:ext cx="1763862" cy="1763861"/>
          </a:xfrm>
          <a:prstGeom prst="rect">
            <a:avLst/>
          </a:prstGeom>
          <a:effectLst/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00ACAB7-06C6-4E42-B9AE-FF617E203961}"/>
              </a:ext>
            </a:extLst>
          </p:cNvPr>
          <p:cNvSpPr txBox="1"/>
          <p:nvPr/>
        </p:nvSpPr>
        <p:spPr>
          <a:xfrm>
            <a:off x="9754567" y="2308496"/>
            <a:ext cx="44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>
                <a:solidFill>
                  <a:schemeClr val="bg1"/>
                </a:solidFill>
              </a:rPr>
              <a:t>S3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E6E6C4-34D4-094A-9618-C554103D3B2C}"/>
              </a:ext>
            </a:extLst>
          </p:cNvPr>
          <p:cNvSpPr txBox="1"/>
          <p:nvPr/>
        </p:nvSpPr>
        <p:spPr>
          <a:xfrm>
            <a:off x="3143494" y="300883"/>
            <a:ext cx="1880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r-TR"/>
            </a:defPPr>
            <a:lvl1pPr>
              <a:defRPr sz="3600">
                <a:solidFill>
                  <a:srgbClr val="FF0000"/>
                </a:solidFill>
              </a:defRPr>
            </a:lvl1pPr>
          </a:lstStyle>
          <a:p>
            <a:r>
              <a:rPr lang="tr-TR" dirty="0" err="1"/>
              <a:t>Devolper</a:t>
            </a:r>
            <a:endParaRPr lang="tr-TR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099C742-02CC-414A-A689-2F330E1089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4" t="10439" r="14400" b="10895"/>
          <a:stretch/>
        </p:blipFill>
        <p:spPr>
          <a:xfrm>
            <a:off x="7173990" y="1880015"/>
            <a:ext cx="1094364" cy="126592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B897ECD-B68A-DC4D-B28B-A1703043EF02}"/>
              </a:ext>
            </a:extLst>
          </p:cNvPr>
          <p:cNvSpPr/>
          <p:nvPr/>
        </p:nvSpPr>
        <p:spPr>
          <a:xfrm>
            <a:off x="7610987" y="2331538"/>
            <a:ext cx="537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>
                <a:solidFill>
                  <a:schemeClr val="bg1"/>
                </a:solidFill>
              </a:rPr>
              <a:t>EC2</a:t>
            </a:r>
          </a:p>
        </p:txBody>
      </p:sp>
      <p:pic>
        <p:nvPicPr>
          <p:cNvPr id="23" name="Graphic 22" descr="Paper">
            <a:extLst>
              <a:ext uri="{FF2B5EF4-FFF2-40B4-BE49-F238E27FC236}">
                <a16:creationId xmlns:a16="http://schemas.microsoft.com/office/drawing/2014/main" id="{5BC87973-6073-DF48-B778-21A9BB04E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5802" y="1972093"/>
            <a:ext cx="914400" cy="914400"/>
          </a:xfrm>
          <a:prstGeom prst="rect">
            <a:avLst/>
          </a:prstGeom>
          <a:effectLst/>
        </p:spPr>
      </p:pic>
      <p:pic>
        <p:nvPicPr>
          <p:cNvPr id="24" name="Graphic 23" descr="Document">
            <a:extLst>
              <a:ext uri="{FF2B5EF4-FFF2-40B4-BE49-F238E27FC236}">
                <a16:creationId xmlns:a16="http://schemas.microsoft.com/office/drawing/2014/main" id="{524BFC1D-A5B4-4041-8B90-C475360A8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16657" y="1103561"/>
            <a:ext cx="914400" cy="914400"/>
          </a:xfrm>
          <a:prstGeom prst="rect">
            <a:avLst/>
          </a:prstGeom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72263D-0032-8342-9F8B-0C5FAE3EE6BB}"/>
              </a:ext>
            </a:extLst>
          </p:cNvPr>
          <p:cNvSpPr txBox="1"/>
          <p:nvPr/>
        </p:nvSpPr>
        <p:spPr>
          <a:xfrm>
            <a:off x="2143119" y="3093305"/>
            <a:ext cx="160011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/>
              <a:t>Html</a:t>
            </a:r>
          </a:p>
          <a:p>
            <a:r>
              <a:rPr lang="tr-TR" sz="2800" dirty="0" err="1"/>
              <a:t>css</a:t>
            </a:r>
            <a:endParaRPr lang="tr-TR" sz="2800" dirty="0"/>
          </a:p>
          <a:p>
            <a:r>
              <a:rPr lang="tr-TR" sz="2800" dirty="0" err="1"/>
              <a:t>Javascript</a:t>
            </a:r>
            <a:endParaRPr lang="tr-TR" sz="2800" dirty="0"/>
          </a:p>
          <a:p>
            <a:endParaRPr lang="tr-TR" sz="28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8DE1BA-D2E9-F942-95A9-2308D6DDEF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2085" y="5511015"/>
            <a:ext cx="1976988" cy="1306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A03548-9117-6F4C-8823-D5C98A461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0775" y="4078885"/>
            <a:ext cx="1976988" cy="13065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33" name="Graphic 32" descr="Gears">
            <a:extLst>
              <a:ext uri="{FF2B5EF4-FFF2-40B4-BE49-F238E27FC236}">
                <a16:creationId xmlns:a16="http://schemas.microsoft.com/office/drawing/2014/main" id="{EAD6783C-E0D9-5841-ADC7-2B8839032E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494208">
            <a:off x="7263971" y="3137735"/>
            <a:ext cx="914400" cy="9144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9E54880-A711-2B4B-8F36-4AEA6D767AF7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>
            <a:off x="1550606" y="1988333"/>
            <a:ext cx="609640" cy="65568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DB2E466-0CAA-FA41-BC79-75262FDBB463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>
            <a:off x="3019971" y="2047582"/>
            <a:ext cx="609640" cy="65568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DEB15BE-F735-C14C-A334-776D5971CB3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9793" t="13615" r="13370" b="8902"/>
          <a:stretch/>
        </p:blipFill>
        <p:spPr>
          <a:xfrm>
            <a:off x="9266074" y="1665993"/>
            <a:ext cx="2112193" cy="186373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ABA1CDF-76D5-BA46-A43E-94906D0DE1CF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>
            <a:off x="8462394" y="2220281"/>
            <a:ext cx="609640" cy="65568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3DF62F0-5E61-694D-A515-DACDEA498A89}"/>
              </a:ext>
            </a:extLst>
          </p:cNvPr>
          <p:cNvSpPr txBox="1"/>
          <p:nvPr/>
        </p:nvSpPr>
        <p:spPr>
          <a:xfrm>
            <a:off x="5724785" y="340842"/>
            <a:ext cx="2737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600" dirty="0" err="1">
                <a:solidFill>
                  <a:srgbClr val="FF0000"/>
                </a:solidFill>
              </a:rPr>
              <a:t>DevOps</a:t>
            </a:r>
            <a:r>
              <a:rPr lang="tr-TR" sz="3600" dirty="0">
                <a:solidFill>
                  <a:srgbClr val="FF0000"/>
                </a:solidFill>
              </a:rPr>
              <a:t> Team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234B62-2FF3-4C43-B0B3-9E5233AEAA13}"/>
              </a:ext>
            </a:extLst>
          </p:cNvPr>
          <p:cNvCxnSpPr/>
          <p:nvPr/>
        </p:nvCxnSpPr>
        <p:spPr>
          <a:xfrm>
            <a:off x="5504860" y="80096"/>
            <a:ext cx="0" cy="657422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26FC83C-288B-624C-8A84-131F3A7D8E63}"/>
              </a:ext>
            </a:extLst>
          </p:cNvPr>
          <p:cNvSpPr/>
          <p:nvPr/>
        </p:nvSpPr>
        <p:spPr>
          <a:xfrm>
            <a:off x="8550269" y="40456"/>
            <a:ext cx="43744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tr-TR" sz="2400"/>
              <a:t>Pull the code</a:t>
            </a:r>
          </a:p>
          <a:p>
            <a:pPr marL="457200" indent="-457200">
              <a:buFontTx/>
              <a:buChar char="-"/>
            </a:pPr>
            <a:r>
              <a:rPr lang="tr-TR" sz="2400"/>
              <a:t>Install Server</a:t>
            </a:r>
          </a:p>
          <a:p>
            <a:pPr marL="457200" indent="-457200">
              <a:buFontTx/>
              <a:buChar char="-"/>
            </a:pPr>
            <a:r>
              <a:rPr lang="tr-TR" sz="2400"/>
              <a:t>Upload the web site </a:t>
            </a:r>
            <a:br>
              <a:rPr lang="tr-TR" sz="2400"/>
            </a:br>
            <a:r>
              <a:rPr lang="tr-TR" sz="2400"/>
              <a:t>package code into EC2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9E16D2-AC5C-9245-BCE9-D11FC3CA2A7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1377" r="19398"/>
          <a:stretch/>
        </p:blipFill>
        <p:spPr>
          <a:xfrm>
            <a:off x="3942139" y="1717959"/>
            <a:ext cx="1332835" cy="11252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55D5492-D6D9-A54A-99BC-C8A062A964A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1377" r="19398"/>
          <a:stretch/>
        </p:blipFill>
        <p:spPr>
          <a:xfrm>
            <a:off x="5618225" y="1685907"/>
            <a:ext cx="1357956" cy="11464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731B3F-5747-E44D-ACF2-A68A19547E50}"/>
              </a:ext>
            </a:extLst>
          </p:cNvPr>
          <p:cNvSpPr txBox="1"/>
          <p:nvPr/>
        </p:nvSpPr>
        <p:spPr>
          <a:xfrm>
            <a:off x="4158600" y="3076950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E1F4FA-E4F5-244C-8CEC-D21509C837F6}"/>
              </a:ext>
            </a:extLst>
          </p:cNvPr>
          <p:cNvSpPr txBox="1"/>
          <p:nvPr/>
        </p:nvSpPr>
        <p:spPr>
          <a:xfrm>
            <a:off x="5977788" y="3093305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 err="1">
                <a:solidFill>
                  <a:srgbClr val="00B050"/>
                </a:solidFill>
              </a:rPr>
              <a:t>Pull</a:t>
            </a:r>
            <a:endParaRPr lang="tr-TR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707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487C55C-3A51-0843-B699-455406016C23}"/>
              </a:ext>
            </a:extLst>
          </p:cNvPr>
          <p:cNvSpPr/>
          <p:nvPr/>
        </p:nvSpPr>
        <p:spPr>
          <a:xfrm>
            <a:off x="982546" y="827903"/>
            <a:ext cx="10336618" cy="3453152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C7936A-74D5-4342-93DF-7F51AA5583FD}"/>
              </a:ext>
            </a:extLst>
          </p:cNvPr>
          <p:cNvSpPr/>
          <p:nvPr/>
        </p:nvSpPr>
        <p:spPr>
          <a:xfrm>
            <a:off x="4155342" y="1533469"/>
            <a:ext cx="862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3600" b="1">
                <a:solidFill>
                  <a:schemeClr val="bg1"/>
                </a:solidFill>
              </a:rPr>
              <a:t>ELB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58FBDA-1134-FC48-B79F-9819B5CDE862}"/>
              </a:ext>
            </a:extLst>
          </p:cNvPr>
          <p:cNvSpPr/>
          <p:nvPr/>
        </p:nvSpPr>
        <p:spPr>
          <a:xfrm>
            <a:off x="1879598" y="6164461"/>
            <a:ext cx="1032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600" b="1">
                <a:solidFill>
                  <a:schemeClr val="bg1"/>
                </a:solidFill>
              </a:rPr>
              <a:t>EC2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2F6E22-4A5B-9C47-99F1-F4E5878B86F5}"/>
              </a:ext>
            </a:extLst>
          </p:cNvPr>
          <p:cNvCxnSpPr>
            <a:cxnSpLocks/>
          </p:cNvCxnSpPr>
          <p:nvPr/>
        </p:nvCxnSpPr>
        <p:spPr>
          <a:xfrm flipH="1">
            <a:off x="2934303" y="1975282"/>
            <a:ext cx="906008" cy="1"/>
          </a:xfrm>
          <a:prstGeom prst="line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F3EF5DD-21C7-3B4E-BA25-D4C067AB218A}"/>
              </a:ext>
            </a:extLst>
          </p:cNvPr>
          <p:cNvSpPr/>
          <p:nvPr/>
        </p:nvSpPr>
        <p:spPr>
          <a:xfrm>
            <a:off x="1293529" y="2391556"/>
            <a:ext cx="1595208" cy="899885"/>
          </a:xfrm>
          <a:prstGeom prst="roundRect">
            <a:avLst/>
          </a:prstGeom>
          <a:solidFill>
            <a:srgbClr val="94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b="1"/>
              <a:t>Instance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CD124E7-3690-7C4D-A7C5-68EEE7BA9028}"/>
              </a:ext>
            </a:extLst>
          </p:cNvPr>
          <p:cNvSpPr/>
          <p:nvPr/>
        </p:nvSpPr>
        <p:spPr>
          <a:xfrm>
            <a:off x="1284846" y="1421473"/>
            <a:ext cx="1595209" cy="899885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b="1" err="1"/>
              <a:t>Volume</a:t>
            </a:r>
            <a:endParaRPr lang="tr-TR" sz="2400" b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BB1280-A5E8-FF45-AC21-901C6E73BFB6}"/>
              </a:ext>
            </a:extLst>
          </p:cNvPr>
          <p:cNvSpPr/>
          <p:nvPr/>
        </p:nvSpPr>
        <p:spPr>
          <a:xfrm>
            <a:off x="1806589" y="4545263"/>
            <a:ext cx="868723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Lifecycle of Snapshot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C1F4A4-1ED2-8B4A-9AA6-ECC276F73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11" t="9962" r="26871" b="26779"/>
          <a:stretch/>
        </p:blipFill>
        <p:spPr>
          <a:xfrm>
            <a:off x="3989623" y="1224536"/>
            <a:ext cx="1595209" cy="20421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351FD5-B9D2-384B-953B-A9002ADD5CA3}"/>
              </a:ext>
            </a:extLst>
          </p:cNvPr>
          <p:cNvSpPr/>
          <p:nvPr/>
        </p:nvSpPr>
        <p:spPr>
          <a:xfrm>
            <a:off x="4143649" y="2137855"/>
            <a:ext cx="13726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Snapshot</a:t>
            </a:r>
            <a:endParaRPr lang="tr-TR" sz="2400" b="1" dirty="0">
              <a:solidFill>
                <a:schemeClr val="bg1"/>
              </a:solidFill>
            </a:endParaRPr>
          </a:p>
        </p:txBody>
      </p:sp>
      <p:pic>
        <p:nvPicPr>
          <p:cNvPr id="45" name="Picture 44" descr="A picture containing wheel, drawing&#10;&#10;Description automatically generated">
            <a:extLst>
              <a:ext uri="{FF2B5EF4-FFF2-40B4-BE49-F238E27FC236}">
                <a16:creationId xmlns:a16="http://schemas.microsoft.com/office/drawing/2014/main" id="{814F902E-1BD0-D745-9E6E-F2D6FB9DD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73" t="10840" r="7895"/>
          <a:stretch/>
        </p:blipFill>
        <p:spPr>
          <a:xfrm>
            <a:off x="10837784" y="552540"/>
            <a:ext cx="817563" cy="893272"/>
          </a:xfrm>
          <a:prstGeom prst="rect">
            <a:avLst/>
          </a:prstGeom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86AD755-C050-DF45-8993-297868562C0A}"/>
              </a:ext>
            </a:extLst>
          </p:cNvPr>
          <p:cNvSpPr/>
          <p:nvPr/>
        </p:nvSpPr>
        <p:spPr>
          <a:xfrm>
            <a:off x="6568978" y="973247"/>
            <a:ext cx="1595209" cy="899885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b="1" dirty="0"/>
              <a:t>Volume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E8EFF2C5-261C-C14D-BBFB-F25D9CDF986D}"/>
              </a:ext>
            </a:extLst>
          </p:cNvPr>
          <p:cNvSpPr/>
          <p:nvPr/>
        </p:nvSpPr>
        <p:spPr>
          <a:xfrm>
            <a:off x="6549908" y="1992063"/>
            <a:ext cx="1595209" cy="89988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b="1" dirty="0" err="1"/>
              <a:t>Backup</a:t>
            </a:r>
            <a:endParaRPr lang="tr-TR" sz="2400" b="1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7EE48FB-AB01-204F-BFF7-4267802EF187}"/>
              </a:ext>
            </a:extLst>
          </p:cNvPr>
          <p:cNvSpPr/>
          <p:nvPr/>
        </p:nvSpPr>
        <p:spPr>
          <a:xfrm>
            <a:off x="6578094" y="3087216"/>
            <a:ext cx="1595209" cy="899885"/>
          </a:xfrm>
          <a:prstGeom prst="roundRect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b="1" err="1"/>
              <a:t>AMI</a:t>
            </a:r>
            <a:endParaRPr lang="tr-TR" sz="2400" b="1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E1B3179-CCA8-0F41-862E-6DA3D5B9AE24}"/>
              </a:ext>
            </a:extLst>
          </p:cNvPr>
          <p:cNvGrpSpPr/>
          <p:nvPr/>
        </p:nvGrpSpPr>
        <p:grpSpPr>
          <a:xfrm rot="16200000">
            <a:off x="4739938" y="2079691"/>
            <a:ext cx="2455703" cy="978185"/>
            <a:chOff x="3592270" y="2460254"/>
            <a:chExt cx="4557838" cy="767339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077DD0A-BEEA-6248-8225-3C0CC55B4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2270" y="2759790"/>
              <a:ext cx="853" cy="454465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82C3B02-1908-7141-A163-08D8071671B3}"/>
                </a:ext>
              </a:extLst>
            </p:cNvPr>
            <p:cNvCxnSpPr>
              <a:cxnSpLocks/>
            </p:cNvCxnSpPr>
            <p:nvPr/>
          </p:nvCxnSpPr>
          <p:spPr>
            <a:xfrm>
              <a:off x="3592270" y="2773128"/>
              <a:ext cx="45569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FB5F7E0-45EC-AC42-8C4E-29309D9812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7943" y="2773128"/>
              <a:ext cx="853" cy="454465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C67E8F9-E34B-5241-9E0F-903B838138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9255" y="2759790"/>
              <a:ext cx="853" cy="454465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9663505-0E8C-0A42-838C-C5B1280A8E0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877816" y="2610019"/>
              <a:ext cx="299536" cy="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263480B-66B8-8C4D-A84D-E1CFCAA575E1}"/>
              </a:ext>
            </a:extLst>
          </p:cNvPr>
          <p:cNvCxnSpPr>
            <a:cxnSpLocks/>
          </p:cNvCxnSpPr>
          <p:nvPr/>
        </p:nvCxnSpPr>
        <p:spPr>
          <a:xfrm flipH="1">
            <a:off x="2934301" y="2820415"/>
            <a:ext cx="906007" cy="1"/>
          </a:xfrm>
          <a:prstGeom prst="line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A20FAA2F-A6D4-F941-8EF1-8B1F307CB5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4" t="10439" r="14400" b="10895"/>
          <a:stretch/>
        </p:blipFill>
        <p:spPr>
          <a:xfrm>
            <a:off x="8817483" y="2481381"/>
            <a:ext cx="1464732" cy="1694353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8B2BDB18-70E3-B942-BA9B-C911AEF8CF59}"/>
              </a:ext>
            </a:extLst>
          </p:cNvPr>
          <p:cNvSpPr/>
          <p:nvPr/>
        </p:nvSpPr>
        <p:spPr>
          <a:xfrm>
            <a:off x="9503642" y="3097724"/>
            <a:ext cx="7785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</a:rPr>
              <a:t>EC2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A61135C-5B21-A744-AD99-7A6FA756DA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66463" y="3249167"/>
            <a:ext cx="460" cy="579341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840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28DE1BA-D2E9-F942-95A9-2308D6DD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399" y="104750"/>
            <a:ext cx="1577993" cy="1042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A03548-9117-6F4C-8823-D5C98A461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608" y="104750"/>
            <a:ext cx="1857820" cy="1227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E81F41-8FBE-174D-B750-CF59EAF32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85" y="1484804"/>
            <a:ext cx="4661338" cy="23306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E2A5EE-72DA-8740-8D92-6D551137B086}"/>
              </a:ext>
            </a:extLst>
          </p:cNvPr>
          <p:cNvSpPr txBox="1"/>
          <p:nvPr/>
        </p:nvSpPr>
        <p:spPr>
          <a:xfrm>
            <a:off x="5345523" y="2126918"/>
            <a:ext cx="2020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/>
              <a:t>Default Page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FEE274-4888-5C42-BB48-B40A3BE51765}"/>
              </a:ext>
            </a:extLst>
          </p:cNvPr>
          <p:cNvSpPr/>
          <p:nvPr/>
        </p:nvSpPr>
        <p:spPr>
          <a:xfrm>
            <a:off x="1071406" y="3967753"/>
            <a:ext cx="2837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dirty="0"/>
              <a:t>/var/www/html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789ED9-F7CA-DD41-935D-9D146AEE7150}"/>
              </a:ext>
            </a:extLst>
          </p:cNvPr>
          <p:cNvSpPr txBox="1"/>
          <p:nvPr/>
        </p:nvSpPr>
        <p:spPr>
          <a:xfrm>
            <a:off x="7816960" y="4013856"/>
            <a:ext cx="3914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/>
              <a:t>/</a:t>
            </a:r>
            <a:r>
              <a:rPr lang="tr-TR" sz="3200" dirty="0" err="1"/>
              <a:t>usr</a:t>
            </a:r>
            <a:r>
              <a:rPr lang="tr-TR" sz="3200" dirty="0"/>
              <a:t>/</a:t>
            </a:r>
            <a:r>
              <a:rPr lang="tr-TR" sz="3200" dirty="0" err="1"/>
              <a:t>share</a:t>
            </a:r>
            <a:r>
              <a:rPr lang="tr-TR" sz="3200" dirty="0"/>
              <a:t>/</a:t>
            </a:r>
            <a:r>
              <a:rPr lang="tr-TR" sz="3200" dirty="0" err="1"/>
              <a:t>nginx</a:t>
            </a:r>
            <a:r>
              <a:rPr lang="tr-TR" sz="3200" dirty="0"/>
              <a:t>/html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FEC1A84-7880-FE4A-920F-76ADEA778C26}"/>
              </a:ext>
            </a:extLst>
          </p:cNvPr>
          <p:cNvCxnSpPr/>
          <p:nvPr/>
        </p:nvCxnSpPr>
        <p:spPr>
          <a:xfrm>
            <a:off x="7170570" y="4631689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362A48-BE3F-C24D-BDB2-A1C375D834D8}"/>
              </a:ext>
            </a:extLst>
          </p:cNvPr>
          <p:cNvCxnSpPr/>
          <p:nvPr/>
        </p:nvCxnSpPr>
        <p:spPr>
          <a:xfrm>
            <a:off x="7627770" y="5088889"/>
            <a:ext cx="4895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A5BA86D3-ECAE-9B40-96AF-492EA168922D}"/>
              </a:ext>
            </a:extLst>
          </p:cNvPr>
          <p:cNvCxnSpPr/>
          <p:nvPr/>
        </p:nvCxnSpPr>
        <p:spPr>
          <a:xfrm>
            <a:off x="955612" y="4766797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5732BD-9040-CC4C-9016-80D99A932001}"/>
              </a:ext>
            </a:extLst>
          </p:cNvPr>
          <p:cNvCxnSpPr/>
          <p:nvPr/>
        </p:nvCxnSpPr>
        <p:spPr>
          <a:xfrm>
            <a:off x="1412812" y="5181600"/>
            <a:ext cx="4895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AF4ACEB-D1E8-CE4D-9537-12E5FF61638E}"/>
              </a:ext>
            </a:extLst>
          </p:cNvPr>
          <p:cNvSpPr txBox="1"/>
          <p:nvPr/>
        </p:nvSpPr>
        <p:spPr>
          <a:xfrm>
            <a:off x="2009001" y="4869971"/>
            <a:ext cx="848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rgbClr val="FF0000"/>
                </a:solidFill>
              </a:rPr>
              <a:t>------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0C054C-8B88-D745-9735-B56CD4FB04BB}"/>
              </a:ext>
            </a:extLst>
          </p:cNvPr>
          <p:cNvSpPr txBox="1"/>
          <p:nvPr/>
        </p:nvSpPr>
        <p:spPr>
          <a:xfrm>
            <a:off x="2169580" y="55493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D5B36D-E127-1F48-A753-E5AFDABACB6D}"/>
              </a:ext>
            </a:extLst>
          </p:cNvPr>
          <p:cNvSpPr txBox="1"/>
          <p:nvPr/>
        </p:nvSpPr>
        <p:spPr>
          <a:xfrm>
            <a:off x="1863966" y="5380046"/>
            <a:ext cx="28230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6"/>
                </a:solidFill>
              </a:rPr>
              <a:t>New </a:t>
            </a:r>
            <a:r>
              <a:rPr lang="tr-TR" sz="2800" dirty="0" err="1">
                <a:solidFill>
                  <a:schemeClr val="accent6"/>
                </a:solidFill>
              </a:rPr>
              <a:t>Index.html</a:t>
            </a:r>
            <a:endParaRPr lang="tr-TR" sz="2800" dirty="0">
              <a:solidFill>
                <a:schemeClr val="accent6"/>
              </a:solidFill>
            </a:endParaRPr>
          </a:p>
          <a:p>
            <a:r>
              <a:rPr lang="tr-TR" sz="2800" dirty="0">
                <a:solidFill>
                  <a:schemeClr val="accent6"/>
                </a:solidFill>
              </a:rPr>
              <a:t>(My </a:t>
            </a:r>
            <a:r>
              <a:rPr lang="tr-TR" sz="2800" dirty="0" err="1">
                <a:solidFill>
                  <a:schemeClr val="accent6"/>
                </a:solidFill>
              </a:rPr>
              <a:t>source</a:t>
            </a:r>
            <a:r>
              <a:rPr lang="tr-TR" sz="2800" dirty="0">
                <a:solidFill>
                  <a:schemeClr val="accent6"/>
                </a:solidFill>
              </a:rPr>
              <a:t> </a:t>
            </a:r>
            <a:r>
              <a:rPr lang="tr-TR" sz="2800" dirty="0" err="1">
                <a:solidFill>
                  <a:schemeClr val="accent6"/>
                </a:solidFill>
              </a:rPr>
              <a:t>code</a:t>
            </a:r>
            <a:r>
              <a:rPr lang="tr-TR" sz="2800" dirty="0">
                <a:solidFill>
                  <a:schemeClr val="accent6"/>
                </a:solidFill>
              </a:rPr>
              <a:t> /</a:t>
            </a:r>
            <a:br>
              <a:rPr lang="tr-TR" sz="2800" dirty="0">
                <a:solidFill>
                  <a:schemeClr val="accent6"/>
                </a:solidFill>
              </a:rPr>
            </a:br>
            <a:r>
              <a:rPr lang="tr-TR" sz="2800" dirty="0" err="1">
                <a:solidFill>
                  <a:schemeClr val="accent6"/>
                </a:solidFill>
              </a:rPr>
              <a:t>picture</a:t>
            </a:r>
            <a:r>
              <a:rPr lang="tr-TR" sz="2800" dirty="0">
                <a:solidFill>
                  <a:schemeClr val="accent6"/>
                </a:solidFill>
              </a:rPr>
              <a:t> in </a:t>
            </a:r>
            <a:r>
              <a:rPr lang="tr-TR" sz="2800" dirty="0" err="1">
                <a:solidFill>
                  <a:schemeClr val="accent6"/>
                </a:solidFill>
              </a:rPr>
              <a:t>Github</a:t>
            </a:r>
            <a:r>
              <a:rPr lang="tr-TR" sz="2800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9C6D99-59C5-D74E-88A3-82F776882CD3}"/>
              </a:ext>
            </a:extLst>
          </p:cNvPr>
          <p:cNvSpPr txBox="1"/>
          <p:nvPr/>
        </p:nvSpPr>
        <p:spPr>
          <a:xfrm>
            <a:off x="8084970" y="4838898"/>
            <a:ext cx="297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 err="1">
                <a:solidFill>
                  <a:srgbClr val="FF0000"/>
                </a:solidFill>
              </a:rPr>
              <a:t>Default</a:t>
            </a:r>
            <a:r>
              <a:rPr lang="tr-TR" sz="2800" dirty="0">
                <a:solidFill>
                  <a:srgbClr val="FF0000"/>
                </a:solidFill>
              </a:rPr>
              <a:t> </a:t>
            </a:r>
            <a:r>
              <a:rPr lang="tr-TR" sz="2800" dirty="0" err="1">
                <a:solidFill>
                  <a:srgbClr val="FF0000"/>
                </a:solidFill>
              </a:rPr>
              <a:t>Index.html</a:t>
            </a:r>
            <a:endParaRPr lang="tr-TR" sz="2800" dirty="0">
              <a:solidFill>
                <a:srgbClr val="FF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E43B97-A6F2-9F4E-908F-B4BB1F0E6837}"/>
              </a:ext>
            </a:extLst>
          </p:cNvPr>
          <p:cNvSpPr txBox="1"/>
          <p:nvPr/>
        </p:nvSpPr>
        <p:spPr>
          <a:xfrm>
            <a:off x="877454" y="5165027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5400">
                <a:solidFill>
                  <a:srgbClr val="00B050"/>
                </a:solidFill>
              </a:rPr>
              <a:t>+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B5B595-79BD-B84C-85BB-7B12B6EE06C6}"/>
              </a:ext>
            </a:extLst>
          </p:cNvPr>
          <p:cNvSpPr txBox="1"/>
          <p:nvPr/>
        </p:nvSpPr>
        <p:spPr>
          <a:xfrm>
            <a:off x="7086473" y="457271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540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08B872-AF09-6041-8E1F-499B3D4C99A9}"/>
              </a:ext>
            </a:extLst>
          </p:cNvPr>
          <p:cNvSpPr txBox="1"/>
          <p:nvPr/>
        </p:nvSpPr>
        <p:spPr>
          <a:xfrm>
            <a:off x="7016520" y="5067821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5400">
                <a:solidFill>
                  <a:srgbClr val="00B050"/>
                </a:solidFill>
              </a:rPr>
              <a:t>+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2A1189-1B4A-764F-AC61-38D6943EC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860" y="1315172"/>
            <a:ext cx="4475070" cy="27890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6C4F3AC-4A72-5745-9868-66F49FFFF5CC}"/>
              </a:ext>
            </a:extLst>
          </p:cNvPr>
          <p:cNvSpPr txBox="1"/>
          <p:nvPr/>
        </p:nvSpPr>
        <p:spPr>
          <a:xfrm>
            <a:off x="8232959" y="5393191"/>
            <a:ext cx="28230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6"/>
                </a:solidFill>
              </a:rPr>
              <a:t>New </a:t>
            </a:r>
            <a:r>
              <a:rPr lang="tr-TR" sz="2800" dirty="0" err="1">
                <a:solidFill>
                  <a:schemeClr val="accent6"/>
                </a:solidFill>
              </a:rPr>
              <a:t>Index.html</a:t>
            </a:r>
            <a:endParaRPr lang="tr-TR" sz="2800" dirty="0">
              <a:solidFill>
                <a:schemeClr val="accent6"/>
              </a:solidFill>
            </a:endParaRPr>
          </a:p>
          <a:p>
            <a:r>
              <a:rPr lang="tr-TR" sz="2800" dirty="0">
                <a:solidFill>
                  <a:schemeClr val="accent6"/>
                </a:solidFill>
              </a:rPr>
              <a:t>(My </a:t>
            </a:r>
            <a:r>
              <a:rPr lang="tr-TR" sz="2800" dirty="0" err="1">
                <a:solidFill>
                  <a:schemeClr val="accent6"/>
                </a:solidFill>
              </a:rPr>
              <a:t>source</a:t>
            </a:r>
            <a:r>
              <a:rPr lang="tr-TR" sz="2800" dirty="0">
                <a:solidFill>
                  <a:schemeClr val="accent6"/>
                </a:solidFill>
              </a:rPr>
              <a:t> </a:t>
            </a:r>
            <a:r>
              <a:rPr lang="tr-TR" sz="2800" dirty="0" err="1">
                <a:solidFill>
                  <a:schemeClr val="accent6"/>
                </a:solidFill>
              </a:rPr>
              <a:t>code</a:t>
            </a:r>
            <a:r>
              <a:rPr lang="tr-TR" sz="2800" dirty="0">
                <a:solidFill>
                  <a:schemeClr val="accent6"/>
                </a:solidFill>
              </a:rPr>
              <a:t> /</a:t>
            </a:r>
            <a:br>
              <a:rPr lang="tr-TR" sz="2800" dirty="0">
                <a:solidFill>
                  <a:schemeClr val="accent6"/>
                </a:solidFill>
              </a:rPr>
            </a:br>
            <a:r>
              <a:rPr lang="tr-TR" sz="2800" dirty="0" err="1">
                <a:solidFill>
                  <a:schemeClr val="accent6"/>
                </a:solidFill>
              </a:rPr>
              <a:t>picture</a:t>
            </a:r>
            <a:r>
              <a:rPr lang="tr-TR" sz="2800" dirty="0">
                <a:solidFill>
                  <a:schemeClr val="accent6"/>
                </a:solidFill>
              </a:rPr>
              <a:t> in </a:t>
            </a:r>
            <a:r>
              <a:rPr lang="tr-TR" sz="2800" dirty="0" err="1">
                <a:solidFill>
                  <a:schemeClr val="accent6"/>
                </a:solidFill>
              </a:rPr>
              <a:t>Github</a:t>
            </a:r>
            <a:r>
              <a:rPr lang="tr-TR" sz="2800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F1FC92-857A-DD40-9255-8FBC7AB05BC4}"/>
              </a:ext>
            </a:extLst>
          </p:cNvPr>
          <p:cNvSpPr txBox="1"/>
          <p:nvPr/>
        </p:nvSpPr>
        <p:spPr>
          <a:xfrm>
            <a:off x="6449153" y="4904223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B94F0B-5450-0245-93D6-9CA6069A0DA6}"/>
              </a:ext>
            </a:extLst>
          </p:cNvPr>
          <p:cNvSpPr txBox="1"/>
          <p:nvPr/>
        </p:nvSpPr>
        <p:spPr>
          <a:xfrm>
            <a:off x="309666" y="5496040"/>
            <a:ext cx="64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wget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2FD2FA-7212-D446-A0F9-421B7794C160}"/>
              </a:ext>
            </a:extLst>
          </p:cNvPr>
          <p:cNvSpPr txBox="1"/>
          <p:nvPr/>
        </p:nvSpPr>
        <p:spPr>
          <a:xfrm>
            <a:off x="6429275" y="5351974"/>
            <a:ext cx="64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wget</a:t>
            </a:r>
          </a:p>
        </p:txBody>
      </p:sp>
    </p:spTree>
    <p:extLst>
      <p:ext uri="{BB962C8B-B14F-4D97-AF65-F5344CB8AC3E}">
        <p14:creationId xmlns:p14="http://schemas.microsoft.com/office/powerpoint/2010/main" val="4113653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id="{B11B9E32-4FEF-2141-A3FB-29C83D15E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8182" y="-142806"/>
            <a:ext cx="1258961" cy="1258960"/>
          </a:xfrm>
          <a:prstGeom prst="rect">
            <a:avLst/>
          </a:prstGeom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DB9E4D-BC70-2A4B-A0FF-6D9454957B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93" t="13615" r="13370" b="8902"/>
          <a:stretch/>
        </p:blipFill>
        <p:spPr>
          <a:xfrm>
            <a:off x="2014832" y="1565339"/>
            <a:ext cx="1419882" cy="12528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E3FEF4-6B61-B046-9C3D-23BA21143040}"/>
              </a:ext>
            </a:extLst>
          </p:cNvPr>
          <p:cNvSpPr txBox="1"/>
          <p:nvPr/>
        </p:nvSpPr>
        <p:spPr>
          <a:xfrm>
            <a:off x="2306280" y="1823542"/>
            <a:ext cx="1151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/>
              <a:t>Sign Up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5700385-A098-CB48-8EE3-D849B8C9462E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 rot="5400000">
            <a:off x="2571114" y="1162652"/>
            <a:ext cx="259352" cy="655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D10E17-9BB9-254F-A35D-593A35AE38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8507" y="795611"/>
            <a:ext cx="1126133" cy="10574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00ACAB7-06C6-4E42-B9AE-FF617E203961}"/>
              </a:ext>
            </a:extLst>
          </p:cNvPr>
          <p:cNvSpPr txBox="1"/>
          <p:nvPr/>
        </p:nvSpPr>
        <p:spPr>
          <a:xfrm>
            <a:off x="9754567" y="2308496"/>
            <a:ext cx="44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>
                <a:solidFill>
                  <a:schemeClr val="bg1"/>
                </a:solidFill>
              </a:rPr>
              <a:t>S3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198043F-A318-C04C-B05C-AEFEEB40637F}"/>
              </a:ext>
            </a:extLst>
          </p:cNvPr>
          <p:cNvSpPr/>
          <p:nvPr/>
        </p:nvSpPr>
        <p:spPr>
          <a:xfrm>
            <a:off x="163088" y="2769804"/>
            <a:ext cx="6940239" cy="3904990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66E4236-AD6E-7A4B-86EF-42FAA0970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993867"/>
            <a:ext cx="1569793" cy="138499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8799B6B-C8A7-DC42-AFAC-89E6775FCD50}"/>
              </a:ext>
            </a:extLst>
          </p:cNvPr>
          <p:cNvSpPr txBox="1"/>
          <p:nvPr/>
        </p:nvSpPr>
        <p:spPr>
          <a:xfrm>
            <a:off x="319130" y="1776099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VPC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E6E6C4-34D4-094A-9618-C554103D3B2C}"/>
              </a:ext>
            </a:extLst>
          </p:cNvPr>
          <p:cNvSpPr txBox="1"/>
          <p:nvPr/>
        </p:nvSpPr>
        <p:spPr>
          <a:xfrm>
            <a:off x="2175876" y="991487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customer</a:t>
            </a:r>
            <a:endParaRPr lang="tr-TR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099C742-02CC-414A-A689-2F330E1089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594" t="10439" r="14400" b="10895"/>
          <a:stretch/>
        </p:blipFill>
        <p:spPr>
          <a:xfrm>
            <a:off x="1445710" y="5350746"/>
            <a:ext cx="1094364" cy="126592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B897ECD-B68A-DC4D-B28B-A1703043EF02}"/>
              </a:ext>
            </a:extLst>
          </p:cNvPr>
          <p:cNvSpPr/>
          <p:nvPr/>
        </p:nvSpPr>
        <p:spPr>
          <a:xfrm>
            <a:off x="1906939" y="5816716"/>
            <a:ext cx="537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>
                <a:solidFill>
                  <a:schemeClr val="bg1"/>
                </a:solidFill>
              </a:rPr>
              <a:t>EC2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412AA-06C5-7445-A5D9-93E12B2C99CD}"/>
              </a:ext>
            </a:extLst>
          </p:cNvPr>
          <p:cNvSpPr txBox="1"/>
          <p:nvPr/>
        </p:nvSpPr>
        <p:spPr>
          <a:xfrm>
            <a:off x="605746" y="2833357"/>
            <a:ext cx="32265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>
              <a:defRPr sz="2800"/>
            </a:lvl1pPr>
          </a:lstStyle>
          <a:p>
            <a:pPr marL="457200" indent="-457200">
              <a:buFontTx/>
              <a:buChar char="-"/>
            </a:pPr>
            <a:r>
              <a:rPr lang="tr-TR" dirty="0"/>
              <a:t>Web Server </a:t>
            </a:r>
            <a:r>
              <a:rPr lang="tr-TR" dirty="0" err="1"/>
              <a:t>work</a:t>
            </a:r>
            <a:r>
              <a:rPr lang="tr-TR" dirty="0"/>
              <a:t> in EC2 </a:t>
            </a:r>
            <a:r>
              <a:rPr lang="tr-TR" dirty="0" err="1"/>
              <a:t>machine</a:t>
            </a:r>
            <a:r>
              <a:rPr lang="tr-TR" dirty="0"/>
              <a:t> (</a:t>
            </a:r>
            <a:r>
              <a:rPr lang="tr-TR" dirty="0" err="1">
                <a:solidFill>
                  <a:srgbClr val="FF0000"/>
                </a:solidFill>
              </a:rPr>
              <a:t>nginx-apache</a:t>
            </a:r>
            <a:r>
              <a:rPr lang="tr-TR" dirty="0">
                <a:solidFill>
                  <a:srgbClr val="FF0000"/>
                </a:solidFill>
              </a:rPr>
              <a:t> </a:t>
            </a:r>
            <a:r>
              <a:rPr lang="tr-TR" dirty="0" err="1">
                <a:solidFill>
                  <a:srgbClr val="FF0000"/>
                </a:solidFill>
              </a:rPr>
              <a:t>httpd</a:t>
            </a:r>
            <a:r>
              <a:rPr lang="tr-TR" dirty="0">
                <a:solidFill>
                  <a:srgbClr val="FF0000"/>
                </a:solidFill>
              </a:rPr>
              <a:t>)</a:t>
            </a:r>
          </a:p>
          <a:p>
            <a:pPr marL="457200" indent="-457200">
              <a:buFontTx/>
              <a:buChar char="-"/>
            </a:pPr>
            <a:r>
              <a:rPr lang="tr-TR" dirty="0"/>
              <a:t>Auto </a:t>
            </a:r>
            <a:r>
              <a:rPr lang="tr-TR" dirty="0" err="1"/>
              <a:t>Scaling</a:t>
            </a:r>
            <a:endParaRPr lang="tr-TR" dirty="0"/>
          </a:p>
          <a:p>
            <a:pPr marL="457200" indent="-457200">
              <a:buFontTx/>
              <a:buChar char="-"/>
            </a:pPr>
            <a:r>
              <a:rPr lang="tr-TR" dirty="0" err="1"/>
              <a:t>Load</a:t>
            </a:r>
            <a:r>
              <a:rPr lang="tr-TR" dirty="0"/>
              <a:t> </a:t>
            </a:r>
            <a:r>
              <a:rPr lang="tr-TR" dirty="0" err="1"/>
              <a:t>Blancing</a:t>
            </a:r>
            <a:endParaRPr lang="tr-TR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0E31A8-79AE-E040-9AC0-09D9119A9A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6790" y="661217"/>
            <a:ext cx="3045363" cy="190871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EE3B4E-EAE7-A24C-9D15-2345942A07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269" t="7787" r="12580" b="5331"/>
          <a:stretch/>
        </p:blipFill>
        <p:spPr>
          <a:xfrm>
            <a:off x="4309496" y="5220960"/>
            <a:ext cx="1420780" cy="134025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C05A311-A0D4-F74F-B829-FB7D03B0F619}"/>
              </a:ext>
            </a:extLst>
          </p:cNvPr>
          <p:cNvSpPr txBox="1"/>
          <p:nvPr/>
        </p:nvSpPr>
        <p:spPr>
          <a:xfrm>
            <a:off x="4820156" y="5630363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</a:rPr>
              <a:t>S3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15D203-4217-B446-A278-12D01CF45A88}"/>
              </a:ext>
            </a:extLst>
          </p:cNvPr>
          <p:cNvSpPr txBox="1"/>
          <p:nvPr/>
        </p:nvSpPr>
        <p:spPr>
          <a:xfrm>
            <a:off x="3918349" y="2831281"/>
            <a:ext cx="31003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/>
              <a:t>- Inventory </a:t>
            </a:r>
            <a:r>
              <a:rPr lang="tr-TR" sz="2800" dirty="0" err="1"/>
              <a:t>Images</a:t>
            </a:r>
            <a:endParaRPr lang="tr-TR" sz="2800" dirty="0"/>
          </a:p>
          <a:p>
            <a:r>
              <a:rPr lang="tr-TR" sz="2800" dirty="0"/>
              <a:t>- Best seller </a:t>
            </a:r>
            <a:r>
              <a:rPr lang="tr-TR" sz="2800" dirty="0" err="1"/>
              <a:t>images</a:t>
            </a:r>
            <a:r>
              <a:rPr lang="tr-TR" sz="2800" dirty="0"/>
              <a:t>, </a:t>
            </a:r>
          </a:p>
          <a:p>
            <a:r>
              <a:rPr lang="tr-TR" sz="2800" dirty="0"/>
              <a:t>- Inventory </a:t>
            </a:r>
            <a:r>
              <a:rPr lang="tr-TR" sz="2800" dirty="0" err="1"/>
              <a:t>List</a:t>
            </a:r>
            <a:r>
              <a:rPr lang="tr-TR" sz="2800" dirty="0"/>
              <a:t> </a:t>
            </a:r>
            <a:r>
              <a:rPr lang="tr-TR" sz="2800" dirty="0" err="1"/>
              <a:t>etc</a:t>
            </a:r>
            <a:r>
              <a:rPr lang="tr-TR" sz="2800" dirty="0"/>
              <a:t>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C89785B-0FE5-E343-AC07-491B29AEF5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0674" y="5594264"/>
            <a:ext cx="1151726" cy="10350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E79CEC-3518-D843-9B9F-EC12A49CB254}"/>
              </a:ext>
            </a:extLst>
          </p:cNvPr>
          <p:cNvSpPr txBox="1"/>
          <p:nvPr/>
        </p:nvSpPr>
        <p:spPr>
          <a:xfrm>
            <a:off x="3183587" y="5361390"/>
            <a:ext cx="103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IAM 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314B6-DAB8-1046-9DBD-8C8DB4D014AA}"/>
              </a:ext>
            </a:extLst>
          </p:cNvPr>
          <p:cNvSpPr txBox="1"/>
          <p:nvPr/>
        </p:nvSpPr>
        <p:spPr>
          <a:xfrm>
            <a:off x="4586502" y="6362252"/>
            <a:ext cx="1025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Aws</a:t>
            </a:r>
            <a:r>
              <a:rPr lang="tr-TR" dirty="0"/>
              <a:t> s3 </a:t>
            </a:r>
            <a:r>
              <a:rPr lang="tr-TR" dirty="0" err="1"/>
              <a:t>ls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95340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A6D2D326-D7E9-BA45-9676-894225F5E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4" t="10439" r="14400" b="10895"/>
          <a:stretch/>
        </p:blipFill>
        <p:spPr>
          <a:xfrm>
            <a:off x="3651472" y="5298404"/>
            <a:ext cx="1094364" cy="1265923"/>
          </a:xfrm>
          <a:prstGeom prst="rect">
            <a:avLst/>
          </a:prstGeom>
        </p:spPr>
      </p:pic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id="{B11B9E32-4FEF-2141-A3FB-29C83D15E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8182" y="-142806"/>
            <a:ext cx="1258961" cy="1258960"/>
          </a:xfrm>
          <a:prstGeom prst="rect">
            <a:avLst/>
          </a:prstGeom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DB9E4D-BC70-2A4B-A0FF-6D9454957B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93" t="13615" r="13370" b="8902"/>
          <a:stretch/>
        </p:blipFill>
        <p:spPr>
          <a:xfrm>
            <a:off x="2014832" y="1565339"/>
            <a:ext cx="1419882" cy="12528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E3FEF4-6B61-B046-9C3D-23BA21143040}"/>
              </a:ext>
            </a:extLst>
          </p:cNvPr>
          <p:cNvSpPr txBox="1"/>
          <p:nvPr/>
        </p:nvSpPr>
        <p:spPr>
          <a:xfrm>
            <a:off x="2306280" y="1823542"/>
            <a:ext cx="1151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/>
              <a:t>Sign Up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5700385-A098-CB48-8EE3-D849B8C9462E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 rot="5400000">
            <a:off x="2571114" y="1162652"/>
            <a:ext cx="259352" cy="655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D10E17-9BB9-254F-A35D-593A35AE38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8507" y="795611"/>
            <a:ext cx="1126133" cy="10574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00ACAB7-06C6-4E42-B9AE-FF617E203961}"/>
              </a:ext>
            </a:extLst>
          </p:cNvPr>
          <p:cNvSpPr txBox="1"/>
          <p:nvPr/>
        </p:nvSpPr>
        <p:spPr>
          <a:xfrm>
            <a:off x="6651916" y="4110391"/>
            <a:ext cx="44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>
                <a:solidFill>
                  <a:schemeClr val="bg1"/>
                </a:solidFill>
              </a:rPr>
              <a:t>S3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198043F-A318-C04C-B05C-AEFEEB40637F}"/>
              </a:ext>
            </a:extLst>
          </p:cNvPr>
          <p:cNvSpPr/>
          <p:nvPr/>
        </p:nvSpPr>
        <p:spPr>
          <a:xfrm>
            <a:off x="163088" y="2769804"/>
            <a:ext cx="11878658" cy="3904990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66E4236-AD6E-7A4B-86EF-42FAA09707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734235"/>
            <a:ext cx="1569793" cy="138499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8799B6B-C8A7-DC42-AFAC-89E6775FCD50}"/>
              </a:ext>
            </a:extLst>
          </p:cNvPr>
          <p:cNvSpPr txBox="1"/>
          <p:nvPr/>
        </p:nvSpPr>
        <p:spPr>
          <a:xfrm>
            <a:off x="505813" y="149167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VPC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E6E6C4-34D4-094A-9618-C554103D3B2C}"/>
              </a:ext>
            </a:extLst>
          </p:cNvPr>
          <p:cNvSpPr txBox="1"/>
          <p:nvPr/>
        </p:nvSpPr>
        <p:spPr>
          <a:xfrm>
            <a:off x="2175876" y="991487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customer</a:t>
            </a:r>
            <a:endParaRPr lang="tr-TR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099C742-02CC-414A-A689-2F330E108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4" t="10439" r="14400" b="10895"/>
          <a:stretch/>
        </p:blipFill>
        <p:spPr>
          <a:xfrm>
            <a:off x="1445710" y="5350746"/>
            <a:ext cx="1094364" cy="126592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B897ECD-B68A-DC4D-B28B-A1703043EF02}"/>
              </a:ext>
            </a:extLst>
          </p:cNvPr>
          <p:cNvSpPr/>
          <p:nvPr/>
        </p:nvSpPr>
        <p:spPr>
          <a:xfrm>
            <a:off x="1906939" y="5816716"/>
            <a:ext cx="537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EC2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412AA-06C5-7445-A5D9-93E12B2C99CD}"/>
              </a:ext>
            </a:extLst>
          </p:cNvPr>
          <p:cNvSpPr txBox="1"/>
          <p:nvPr/>
        </p:nvSpPr>
        <p:spPr>
          <a:xfrm>
            <a:off x="286270" y="3219167"/>
            <a:ext cx="5664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>
              <a:defRPr sz="2800"/>
            </a:lvl1pPr>
          </a:lstStyle>
          <a:p>
            <a:pPr marL="457200" indent="-457200">
              <a:buFontTx/>
              <a:buChar char="-"/>
            </a:pPr>
            <a:r>
              <a:rPr lang="tr-TR" dirty="0"/>
              <a:t>Web Server </a:t>
            </a:r>
            <a:r>
              <a:rPr lang="tr-TR" dirty="0" err="1"/>
              <a:t>work</a:t>
            </a:r>
            <a:r>
              <a:rPr lang="tr-TR" dirty="0"/>
              <a:t> in EC2 </a:t>
            </a:r>
            <a:r>
              <a:rPr lang="tr-TR" dirty="0" err="1"/>
              <a:t>machine</a:t>
            </a:r>
            <a:r>
              <a:rPr lang="tr-TR" dirty="0"/>
              <a:t> </a:t>
            </a:r>
            <a:r>
              <a:rPr lang="tr-TR" dirty="0">
                <a:solidFill>
                  <a:schemeClr val="accent2"/>
                </a:solidFill>
              </a:rPr>
              <a:t>(</a:t>
            </a:r>
            <a:r>
              <a:rPr lang="tr-TR" dirty="0" err="1">
                <a:solidFill>
                  <a:srgbClr val="FF0000"/>
                </a:solidFill>
              </a:rPr>
              <a:t>nginx-apache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httpd</a:t>
            </a:r>
            <a:r>
              <a:rPr lang="tr-TR" dirty="0">
                <a:solidFill>
                  <a:srgbClr val="FF0000"/>
                </a:solidFill>
              </a:rPr>
              <a:t>- </a:t>
            </a:r>
            <a:r>
              <a:rPr lang="tr-TR" dirty="0" err="1">
                <a:solidFill>
                  <a:srgbClr val="FF0000"/>
                </a:solidFill>
              </a:rPr>
              <a:t>wordpress</a:t>
            </a:r>
            <a:r>
              <a:rPr lang="tr-TR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0E31A8-79AE-E040-9AC0-09D9119A9A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6790" y="661217"/>
            <a:ext cx="3045363" cy="19087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5C62F5-834B-8C4C-B638-B73583C6E0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0061" y="4573738"/>
            <a:ext cx="698991" cy="6989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BBCE12-E63A-1F4D-B4AA-FD8374179DA0}"/>
              </a:ext>
            </a:extLst>
          </p:cNvPr>
          <p:cNvSpPr txBox="1"/>
          <p:nvPr/>
        </p:nvSpPr>
        <p:spPr>
          <a:xfrm>
            <a:off x="4953292" y="5395438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Load</a:t>
            </a:r>
            <a:r>
              <a:rPr lang="tr-TR" dirty="0"/>
              <a:t> </a:t>
            </a:r>
            <a:r>
              <a:rPr lang="tr-TR" dirty="0" err="1"/>
              <a:t>Blancer</a:t>
            </a:r>
            <a:endParaRPr lang="tr-T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17796F-C656-284D-932D-CCA769919EA7}"/>
              </a:ext>
            </a:extLst>
          </p:cNvPr>
          <p:cNvSpPr txBox="1"/>
          <p:nvPr/>
        </p:nvSpPr>
        <p:spPr>
          <a:xfrm>
            <a:off x="7145637" y="5321380"/>
            <a:ext cx="133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Auto </a:t>
            </a:r>
            <a:r>
              <a:rPr lang="tr-TR" dirty="0" err="1"/>
              <a:t>Scaling</a:t>
            </a:r>
            <a:endParaRPr lang="tr-T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B656D3-350B-1448-9AE2-E6FC0AE399F9}"/>
              </a:ext>
            </a:extLst>
          </p:cNvPr>
          <p:cNvSpPr txBox="1"/>
          <p:nvPr/>
        </p:nvSpPr>
        <p:spPr>
          <a:xfrm>
            <a:off x="4973171" y="5749482"/>
            <a:ext cx="123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Distrubute</a:t>
            </a:r>
            <a:r>
              <a:rPr lang="tr-TR" dirty="0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E1CB43-5A98-114D-BF2C-74BCCE35A3E6}"/>
              </a:ext>
            </a:extLst>
          </p:cNvPr>
          <p:cNvSpPr txBox="1"/>
          <p:nvPr/>
        </p:nvSpPr>
        <p:spPr>
          <a:xfrm>
            <a:off x="6984655" y="5784226"/>
            <a:ext cx="294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>
                <a:solidFill>
                  <a:srgbClr val="FF0000"/>
                </a:solidFill>
              </a:rPr>
              <a:t>New </a:t>
            </a:r>
            <a:r>
              <a:rPr lang="tr-TR" sz="2400" dirty="0" err="1">
                <a:solidFill>
                  <a:srgbClr val="FF0000"/>
                </a:solidFill>
              </a:rPr>
              <a:t>instance</a:t>
            </a:r>
            <a:r>
              <a:rPr lang="tr-TR" sz="2400" dirty="0">
                <a:solidFill>
                  <a:srgbClr val="FF0000"/>
                </a:solidFill>
              </a:rPr>
              <a:t> </a:t>
            </a:r>
            <a:r>
              <a:rPr lang="tr-TR" sz="2400" dirty="0" err="1">
                <a:solidFill>
                  <a:srgbClr val="FF0000"/>
                </a:solidFill>
              </a:rPr>
              <a:t>creating</a:t>
            </a:r>
            <a:endParaRPr lang="tr-TR" sz="2400" dirty="0">
              <a:solidFill>
                <a:srgbClr val="FF0000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A33D338-EF0C-BF46-9846-F51082F794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0750" y="4573738"/>
            <a:ext cx="763358" cy="763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9A0E06-1491-A849-8192-FF11EA775AE8}"/>
              </a:ext>
            </a:extLst>
          </p:cNvPr>
          <p:cNvSpPr txBox="1"/>
          <p:nvPr/>
        </p:nvSpPr>
        <p:spPr>
          <a:xfrm>
            <a:off x="6751361" y="3910517"/>
            <a:ext cx="2649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 err="1"/>
              <a:t>Launch</a:t>
            </a:r>
            <a:r>
              <a:rPr lang="tr-TR" sz="2800" dirty="0"/>
              <a:t> </a:t>
            </a:r>
            <a:r>
              <a:rPr lang="tr-TR" sz="2800" dirty="0" err="1"/>
              <a:t>Template</a:t>
            </a:r>
            <a:endParaRPr lang="tr-TR" sz="28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4AB5F0F-12D7-384E-A733-AF14A5CA3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945230" y="1328930"/>
            <a:ext cx="609640" cy="65568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0AB4540-E090-2048-BC52-2A7435EFD5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711807" y="1249496"/>
            <a:ext cx="609640" cy="65568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BDF0743-842B-0744-8065-0FA2134EC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4" t="10439" r="14400" b="10895"/>
          <a:stretch/>
        </p:blipFill>
        <p:spPr>
          <a:xfrm>
            <a:off x="2597828" y="5298405"/>
            <a:ext cx="1094364" cy="126592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F7FEC757-9C48-8140-8121-2C4E2867B0A2}"/>
              </a:ext>
            </a:extLst>
          </p:cNvPr>
          <p:cNvSpPr/>
          <p:nvPr/>
        </p:nvSpPr>
        <p:spPr>
          <a:xfrm>
            <a:off x="3068206" y="5762888"/>
            <a:ext cx="537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EC2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EDE94DA-7F9B-A841-8E49-15FBCA895929}"/>
              </a:ext>
            </a:extLst>
          </p:cNvPr>
          <p:cNvSpPr/>
          <p:nvPr/>
        </p:nvSpPr>
        <p:spPr>
          <a:xfrm>
            <a:off x="4121850" y="5759458"/>
            <a:ext cx="537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EC2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4837D-E77F-044F-B815-44E81EDA6D9B}"/>
              </a:ext>
            </a:extLst>
          </p:cNvPr>
          <p:cNvSpPr txBox="1"/>
          <p:nvPr/>
        </p:nvSpPr>
        <p:spPr>
          <a:xfrm>
            <a:off x="9389923" y="1300379"/>
            <a:ext cx="1940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err="1"/>
              <a:t>Overload</a:t>
            </a:r>
            <a:r>
              <a:rPr lang="tr-TR" sz="2400" dirty="0"/>
              <a:t> </a:t>
            </a:r>
          </a:p>
          <a:p>
            <a:r>
              <a:rPr lang="tr-TR" sz="2400" dirty="0" err="1"/>
              <a:t>Request</a:t>
            </a:r>
            <a:r>
              <a:rPr lang="tr-TR" sz="2400" dirty="0"/>
              <a:t> </a:t>
            </a:r>
            <a:r>
              <a:rPr lang="tr-TR" sz="2400" dirty="0" err="1"/>
              <a:t>rising</a:t>
            </a:r>
            <a:endParaRPr lang="tr-TR" sz="2400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87060F1-4DC6-1F49-AC89-249A070106AC}"/>
              </a:ext>
            </a:extLst>
          </p:cNvPr>
          <p:cNvSpPr/>
          <p:nvPr/>
        </p:nvSpPr>
        <p:spPr>
          <a:xfrm>
            <a:off x="7819242" y="789486"/>
            <a:ext cx="3556857" cy="1618823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F4BEA-7C1A-8A44-8A4C-649F53ED6FE1}"/>
              </a:ext>
            </a:extLst>
          </p:cNvPr>
          <p:cNvSpPr txBox="1"/>
          <p:nvPr/>
        </p:nvSpPr>
        <p:spPr>
          <a:xfrm>
            <a:off x="8461318" y="99197"/>
            <a:ext cx="2018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dirty="0">
                <a:solidFill>
                  <a:srgbClr val="FF0000"/>
                </a:solidFill>
              </a:rPr>
              <a:t>!!!!!!!!!!!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3EE7FA6-279C-8645-9EE8-F4927F441368}"/>
              </a:ext>
            </a:extLst>
          </p:cNvPr>
          <p:cNvCxnSpPr>
            <a:cxnSpLocks/>
          </p:cNvCxnSpPr>
          <p:nvPr/>
        </p:nvCxnSpPr>
        <p:spPr>
          <a:xfrm>
            <a:off x="6548991" y="2962141"/>
            <a:ext cx="0" cy="3482343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43D4F71-53A4-2543-9178-CAF04A1A334B}"/>
              </a:ext>
            </a:extLst>
          </p:cNvPr>
          <p:cNvSpPr txBox="1"/>
          <p:nvPr/>
        </p:nvSpPr>
        <p:spPr>
          <a:xfrm>
            <a:off x="1753693" y="4967764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8 </a:t>
            </a:r>
            <a:r>
              <a:rPr lang="tr-TR" dirty="0" err="1"/>
              <a:t>gb</a:t>
            </a:r>
            <a:endParaRPr lang="tr-T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E2322-1AC2-834B-808A-651D7F34F95F}"/>
              </a:ext>
            </a:extLst>
          </p:cNvPr>
          <p:cNvSpPr txBox="1"/>
          <p:nvPr/>
        </p:nvSpPr>
        <p:spPr>
          <a:xfrm>
            <a:off x="2912893" y="493915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8gb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3D1BC-210E-8C42-8833-97EA30B30E06}"/>
              </a:ext>
            </a:extLst>
          </p:cNvPr>
          <p:cNvSpPr txBox="1"/>
          <p:nvPr/>
        </p:nvSpPr>
        <p:spPr>
          <a:xfrm>
            <a:off x="3910267" y="492323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8gb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34D1D3-1DB0-9747-A5E3-3628BB386163}"/>
              </a:ext>
            </a:extLst>
          </p:cNvPr>
          <p:cNvSpPr txBox="1"/>
          <p:nvPr/>
        </p:nvSpPr>
        <p:spPr>
          <a:xfrm>
            <a:off x="475944" y="4552772"/>
            <a:ext cx="167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How? </a:t>
            </a:r>
            <a:r>
              <a:rPr lang="tr-TR" dirty="0" err="1"/>
              <a:t>With</a:t>
            </a:r>
            <a:r>
              <a:rPr lang="tr-TR" dirty="0"/>
              <a:t> AMI</a:t>
            </a:r>
          </a:p>
        </p:txBody>
      </p:sp>
    </p:spTree>
    <p:extLst>
      <p:ext uri="{BB962C8B-B14F-4D97-AF65-F5344CB8AC3E}">
        <p14:creationId xmlns:p14="http://schemas.microsoft.com/office/powerpoint/2010/main" val="2492744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7266</TotalTime>
  <Words>184</Words>
  <Application>Microsoft Macintosh PowerPoint</Application>
  <PresentationFormat>Widescreen</PresentationFormat>
  <Paragraphs>76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osvaldo@clarusway.com</dc:creator>
  <cp:lastModifiedBy>osvaldo@clarusway.com</cp:lastModifiedBy>
  <cp:revision>52</cp:revision>
  <dcterms:created xsi:type="dcterms:W3CDTF">2020-05-11T18:07:22Z</dcterms:created>
  <dcterms:modified xsi:type="dcterms:W3CDTF">2020-05-24T23:40:13Z</dcterms:modified>
</cp:coreProperties>
</file>